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B3936"/>
                </a:solidFill>
                <a:latin typeface="Arial Black" panose="020B0A04020102020204" pitchFamily="34" charset="0"/>
              </a:rPr>
              <a:t>Engaging the audience</a:t>
            </a:r>
            <a:endParaRPr lang="en-US" dirty="0">
              <a:solidFill>
                <a:srgbClr val="3B3936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3B3936"/>
                </a:solidFill>
                <a:latin typeface="Avenir Next LT Pro Light" panose="020B0304020202020204" pitchFamily="34" charset="0"/>
              </a:rPr>
              <a:t>Make eye contact</a:t>
            </a:r>
          </a:p>
          <a:p>
            <a:pPr marL="0" indent="0">
              <a:buNone/>
            </a:pPr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6593FF"/>
                </a:solidFill>
                <a:latin typeface="Avenir Next LT Pro Light" panose="020B0304020202020204" pitchFamily="34" charset="0"/>
              </a:rPr>
              <a:t>Tell a story</a:t>
            </a:r>
          </a:p>
          <a:p>
            <a:pPr marL="0" indent="0">
              <a:buNone/>
            </a:pPr>
            <a:r>
              <a:rPr lang="en-US">
                <a:solidFill>
                  <a:srgbClr val="6593FF"/>
                </a:solidFill>
                <a:latin typeface="Avenir Next LT Pro Light" panose="020B0304020202020204" pitchFamily="34" charset="0"/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A9CE11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A9CE11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A9CE11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12365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2022-06-22T01:27:02Z</dcterms:created>
  <dcterms:modified xsi:type="dcterms:W3CDTF">2025-05-10T10:36:43Z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